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F255-3FB5-A22F-7233-1AA46825A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03F1F-9811-8A49-437D-0E32DB213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53B8-CA6E-1235-458C-82DA81154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7B374-CC11-5D5B-F9D2-853B76AE1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580DF-42EE-10D7-BE6D-F5D1F0671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01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7A55-1589-01D6-AB7D-8909B4A4B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9598F-C3FD-6505-831E-40C062965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9AC40-AC8F-2E87-DDBC-C5CD9BF1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D154A-B594-9C32-2C77-2ECCE59D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73F97-30C1-6E31-EB4F-FF19CD727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48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20806A-C34F-5A9B-6F1B-26BA7E506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2D553-5268-20D0-CA0E-D58F6BDE0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988D3-BFC2-6D43-0BB5-019DC85CA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A1E9C-B9EB-06AA-F429-3B5630AE3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32AD3-81EB-E16B-E3F5-6386A0234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19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911D-C5D3-50F2-CB30-B03D99A4B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9AB50-CCA9-F871-F55A-905FB6E5E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0FF84-9E81-FCFB-3EB2-886D0EAC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85CAC-BB60-7BCB-8B9F-18E9ECC3C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89EFC-3B37-514E-3A66-B16811457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4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77167-34A7-E211-C118-94488E11E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9A280-94A6-7D9D-DEBB-700B6FF0A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17502-839A-E79C-46CB-AFCC5833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06A6A-F3EA-FF35-2571-499CB063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C1DE8-0366-28E6-A045-BD850D66B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4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D086E-3515-04F1-BBEB-9325DAF65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A0264-9831-15A0-C43E-46FB29155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F7160-1C7F-0AED-690B-2A7FC2098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7BFFD-5CAF-6AA9-3985-9985BD569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78EFC-E5C4-0DB6-961D-1346D988B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BE229B-1953-2F7C-B692-DE445DFC8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86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8E2FA-18E4-D18F-8294-B5033CAD3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DE234-2DF3-C45F-2555-A873C33D6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92699-9AEC-B4EC-FBC5-DC062C416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47B8EA-2FDF-33DB-30FB-D21713D03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A94990-0319-FA5A-14C3-266191A9B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4459BA-4F29-7EDA-BEA5-9B3BC44DD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940255-B77A-57E4-4C6F-AA09E3D79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CF312A-2F60-B9E7-D232-5AB16B0D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1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0057-0E26-810A-7088-C680061B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C4D4ED-FD24-2DA9-C2C0-EF994CC02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1D55E-E342-E296-857A-2D1DF84CE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F5776-2B50-3056-4025-501EE6B2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72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44165F-47FB-EA0C-2843-C24648F2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583DD-01D1-84E1-09C7-D0B1F9158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DEFD1-D9CC-10C5-DCFF-161F67D7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79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EA692-13B0-9907-71FA-85C56F43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EA06-005D-6A52-2534-9925B0C81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2501A-F564-2927-70DC-C12EB7A12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93176-0B20-06CC-DBEF-1A977628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83B0A-2412-524B-E0B6-962950DE4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8732E-5FDA-1241-7FF5-D7D126BC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05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9C5B-F183-1E6F-64AE-4C5FD7ADA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B3ED91-1FE4-1A75-F511-0C63E4187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1A439-CFE4-B22B-EB94-75D72882C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B8A73-0B6A-17A7-4D85-0F702E500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EF4E1-7425-4131-AC00-94894F5AA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7C38E-5628-3776-3A90-68CA66920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08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E4A849-F45A-D373-4B09-885F3334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C8FA6-3483-9669-0FE0-D28949F3D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F8882-2C77-3A7B-BF9B-80BA9025C0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89A8C8-5490-419A-9806-00B23D52361C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1CFBB-D084-7F1E-FB71-E667982B1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DA84F-71D7-13AF-7F72-C104510B8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1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white pipe with a blue tube and a drawing on it&#10;&#10;Description automatically generated">
            <a:extLst>
              <a:ext uri="{FF2B5EF4-FFF2-40B4-BE49-F238E27FC236}">
                <a16:creationId xmlns:a16="http://schemas.microsoft.com/office/drawing/2014/main" id="{7EAB61AD-6BCA-EB6F-20B0-16A609B8D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872" y="236996"/>
            <a:ext cx="2103120" cy="2103120"/>
          </a:xfrm>
          <a:prstGeom prst="rect">
            <a:avLst/>
          </a:prstGeom>
        </p:spPr>
      </p:pic>
      <p:pic>
        <p:nvPicPr>
          <p:cNvPr id="28" name="Picture 27" descr="A person standing in front of a white pole with lights&#10;&#10;Description automatically generated">
            <a:extLst>
              <a:ext uri="{FF2B5EF4-FFF2-40B4-BE49-F238E27FC236}">
                <a16:creationId xmlns:a16="http://schemas.microsoft.com/office/drawing/2014/main" id="{B595EFAB-770F-09A1-6981-15DB24788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640" y="236996"/>
            <a:ext cx="2103120" cy="2103120"/>
          </a:xfrm>
          <a:prstGeom prst="rect">
            <a:avLst/>
          </a:prstGeom>
        </p:spPr>
      </p:pic>
      <p:pic>
        <p:nvPicPr>
          <p:cNvPr id="18" name="Picture 17" descr="A model of a spaceship in space&#10;&#10;Description automatically generated">
            <a:extLst>
              <a:ext uri="{FF2B5EF4-FFF2-40B4-BE49-F238E27FC236}">
                <a16:creationId xmlns:a16="http://schemas.microsoft.com/office/drawing/2014/main" id="{3D55FBC7-5CC3-42FD-85F0-C19C9CFEA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872" y="4517884"/>
            <a:ext cx="2103120" cy="2103120"/>
          </a:xfrm>
          <a:prstGeom prst="rect">
            <a:avLst/>
          </a:prstGeom>
        </p:spPr>
      </p:pic>
      <p:pic>
        <p:nvPicPr>
          <p:cNvPr id="20" name="Picture 19" descr="A person standing in front of a light&#10;&#10;Description automatically generated">
            <a:extLst>
              <a:ext uri="{FF2B5EF4-FFF2-40B4-BE49-F238E27FC236}">
                <a16:creationId xmlns:a16="http://schemas.microsoft.com/office/drawing/2014/main" id="{BFCFDCCE-86FE-FE32-113B-E4DE05241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640" y="4517884"/>
            <a:ext cx="2103120" cy="2103120"/>
          </a:xfrm>
          <a:prstGeom prst="rect">
            <a:avLst/>
          </a:prstGeom>
        </p:spPr>
      </p:pic>
      <p:pic>
        <p:nvPicPr>
          <p:cNvPr id="2" name="Picture 1" descr="A person standing next to a white pipe&#10;&#10;Description automatically generated">
            <a:extLst>
              <a:ext uri="{FF2B5EF4-FFF2-40B4-BE49-F238E27FC236}">
                <a16:creationId xmlns:a16="http://schemas.microsoft.com/office/drawing/2014/main" id="{AA2AC4E8-E58C-64F4-BB96-6D3A9D1941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104" y="236996"/>
            <a:ext cx="2103120" cy="2103120"/>
          </a:xfrm>
          <a:prstGeom prst="rect">
            <a:avLst/>
          </a:prstGeom>
        </p:spPr>
      </p:pic>
      <p:pic>
        <p:nvPicPr>
          <p:cNvPr id="5" name="Picture 4" descr="A close-up of a rocket&#10;&#10;Description automatically generated">
            <a:extLst>
              <a:ext uri="{FF2B5EF4-FFF2-40B4-BE49-F238E27FC236}">
                <a16:creationId xmlns:a16="http://schemas.microsoft.com/office/drawing/2014/main" id="{DDF39860-3F43-695C-EB6E-013395B4BC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104" y="4517884"/>
            <a:ext cx="2103120" cy="2103120"/>
          </a:xfrm>
          <a:prstGeom prst="rect">
            <a:avLst/>
          </a:prstGeom>
        </p:spPr>
      </p:pic>
      <p:pic>
        <p:nvPicPr>
          <p:cNvPr id="8" name="Picture 7" descr="A person standing in a dark room with a light bulb&#10;&#10;Description automatically generated">
            <a:extLst>
              <a:ext uri="{FF2B5EF4-FFF2-40B4-BE49-F238E27FC236}">
                <a16:creationId xmlns:a16="http://schemas.microsoft.com/office/drawing/2014/main" id="{3960C5D8-4A56-8105-4357-613FD88E3C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640" y="2377440"/>
            <a:ext cx="2103120" cy="2103120"/>
          </a:xfrm>
          <a:prstGeom prst="rect">
            <a:avLst/>
          </a:prstGeom>
        </p:spPr>
      </p:pic>
      <p:pic>
        <p:nvPicPr>
          <p:cNvPr id="10" name="Picture 9" descr="A space shuttle in outer space&#10;&#10;Description automatically generated">
            <a:extLst>
              <a:ext uri="{FF2B5EF4-FFF2-40B4-BE49-F238E27FC236}">
                <a16:creationId xmlns:a16="http://schemas.microsoft.com/office/drawing/2014/main" id="{8D4567FC-FCA8-B017-1456-226B9B744F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872" y="2377440"/>
            <a:ext cx="2103120" cy="2103120"/>
          </a:xfrm>
          <a:prstGeom prst="rect">
            <a:avLst/>
          </a:prstGeom>
        </p:spPr>
      </p:pic>
      <p:pic>
        <p:nvPicPr>
          <p:cNvPr id="11" name="Picture 10" descr="A satellite in the sky&#10;&#10;Description automatically generated">
            <a:extLst>
              <a:ext uri="{FF2B5EF4-FFF2-40B4-BE49-F238E27FC236}">
                <a16:creationId xmlns:a16="http://schemas.microsoft.com/office/drawing/2014/main" id="{F8746FED-35B5-0073-310D-9D3FAB369E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104" y="2377440"/>
            <a:ext cx="2103120" cy="2103120"/>
          </a:xfrm>
          <a:prstGeom prst="rect">
            <a:avLst/>
          </a:prstGeom>
        </p:spPr>
      </p:pic>
      <p:pic>
        <p:nvPicPr>
          <p:cNvPr id="3" name="Picture 2" descr="A white object with a black background&#10;&#10;Description automatically generated">
            <a:extLst>
              <a:ext uri="{FF2B5EF4-FFF2-40B4-BE49-F238E27FC236}">
                <a16:creationId xmlns:a16="http://schemas.microsoft.com/office/drawing/2014/main" id="{775E4A0F-87A5-C48B-24CF-6B058EED09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39" y="1562876"/>
            <a:ext cx="2103120" cy="2103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4CBE12-783D-D31A-0EBB-F217EDF079EC}"/>
              </a:ext>
            </a:extLst>
          </p:cNvPr>
          <p:cNvSpPr txBox="1"/>
          <p:nvPr/>
        </p:nvSpPr>
        <p:spPr>
          <a:xfrm>
            <a:off x="1939426" y="3665996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8DC3CD-0D8B-39C5-6F76-7D07A11A8189}"/>
              </a:ext>
            </a:extLst>
          </p:cNvPr>
          <p:cNvSpPr txBox="1"/>
          <p:nvPr/>
        </p:nvSpPr>
        <p:spPr>
          <a:xfrm>
            <a:off x="9006045" y="2377440"/>
            <a:ext cx="141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real (lab)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33ACD-6197-CDFA-B9E7-200E083A2DB1}"/>
              </a:ext>
            </a:extLst>
          </p:cNvPr>
          <p:cNvSpPr txBox="1"/>
          <p:nvPr/>
        </p:nvSpPr>
        <p:spPr>
          <a:xfrm>
            <a:off x="7039067" y="2377440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hybrid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BE79EE-AAB6-5AC2-6472-5700B042C78D}"/>
              </a:ext>
            </a:extLst>
          </p:cNvPr>
          <p:cNvSpPr txBox="1"/>
          <p:nvPr/>
        </p:nvSpPr>
        <p:spPr>
          <a:xfrm>
            <a:off x="4897490" y="2377440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virtual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631D4A-6B43-2D55-742D-A3453E022124}"/>
              </a:ext>
            </a:extLst>
          </p:cNvPr>
          <p:cNvSpPr txBox="1"/>
          <p:nvPr/>
        </p:nvSpPr>
        <p:spPr>
          <a:xfrm rot="16200000">
            <a:off x="3579575" y="1026945"/>
            <a:ext cx="1091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probe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378CCD-F839-B878-7F57-60612E96074C}"/>
              </a:ext>
            </a:extLst>
          </p:cNvPr>
          <p:cNvSpPr txBox="1"/>
          <p:nvPr/>
        </p:nvSpPr>
        <p:spPr>
          <a:xfrm rot="16200000">
            <a:off x="3493012" y="3167389"/>
            <a:ext cx="1264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drogue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61510B-53BD-917D-1889-E4377002DC9C}"/>
              </a:ext>
            </a:extLst>
          </p:cNvPr>
          <p:cNvSpPr txBox="1"/>
          <p:nvPr/>
        </p:nvSpPr>
        <p:spPr>
          <a:xfrm rot="16200000">
            <a:off x="3446910" y="5307834"/>
            <a:ext cx="1357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merged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9B3F73-EC3F-4DC0-52B4-A16D90C91984}"/>
              </a:ext>
            </a:extLst>
          </p:cNvPr>
          <p:cNvSpPr txBox="1"/>
          <p:nvPr/>
        </p:nvSpPr>
        <p:spPr>
          <a:xfrm>
            <a:off x="4732509" y="236996"/>
            <a:ext cx="141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real (lab)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9C8D97-C94E-C23E-D2A1-2BABD93A41CB}"/>
              </a:ext>
            </a:extLst>
          </p:cNvPr>
          <p:cNvSpPr txBox="1"/>
          <p:nvPr/>
        </p:nvSpPr>
        <p:spPr>
          <a:xfrm>
            <a:off x="6869277" y="236996"/>
            <a:ext cx="141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real (lab)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C228B8-5063-A4E4-34B0-80D90ED2982C}"/>
              </a:ext>
            </a:extLst>
          </p:cNvPr>
          <p:cNvSpPr txBox="1"/>
          <p:nvPr/>
        </p:nvSpPr>
        <p:spPr>
          <a:xfrm>
            <a:off x="9006045" y="236996"/>
            <a:ext cx="141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real (lab)</a:t>
            </a:r>
          </a:p>
        </p:txBody>
      </p:sp>
    </p:spTree>
    <p:extLst>
      <p:ext uri="{BB962C8B-B14F-4D97-AF65-F5344CB8AC3E}">
        <p14:creationId xmlns:p14="http://schemas.microsoft.com/office/powerpoint/2010/main" val="1008979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22</Words>
  <Application>Microsoft Office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14</cp:revision>
  <dcterms:created xsi:type="dcterms:W3CDTF">2024-03-22T11:28:11Z</dcterms:created>
  <dcterms:modified xsi:type="dcterms:W3CDTF">2024-04-04T13:43:01Z</dcterms:modified>
</cp:coreProperties>
</file>